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1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798CBB-ABAB-4ED3-8E55-7B691196782C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6EA47D-821C-465D-9C87-511FF22E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0FBF-375A-4F90-A665-E41C6FFCF8C4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7B96-AC42-4D24-B681-B67D10B0A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5158" y="1383048"/>
              <a:ext cx="877649" cy="923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3750" y="1926557"/>
              <a:ext cx="2469482" cy="1589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4424" y="1929735"/>
              <a:ext cx="2469482" cy="1589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7956-EA61-49C3-BB26-E2FE3551E149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773B-5784-4549-9953-2E4E3FF69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E5A3-1409-4425-970F-37358AC47E5B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2794C-03FB-46B6-92D1-4942CD4B9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6DF4-B75F-49CE-99A7-F623B5C28639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E5EC-70E3-4992-A80F-3F582AEBF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883D-9120-4B0F-98C4-8882F9CBDB00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EBE0-F10C-46AC-BB40-6A67F56DB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8F5B-FED3-45F8-9AE6-557FBC7957F3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6231-3B55-40B7-B8A5-3B6EC98F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363A-9D14-41FC-A771-E9003B20DCF3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FDE5-3B67-4696-BA14-7485F6EE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B20C-BB93-4980-A470-02103FA5E07A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FCAC-055E-462F-9AAC-C1F3B2761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5A8D-6C55-47FE-AAA4-7F2B361DE4DC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1A20-E170-4DFB-8380-29CCD79CB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7780-D106-4600-B904-05081F79579C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F3E6-4450-414E-A0C9-FE13C720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28E3F2-97E4-4618-AD90-F0BEE2ECD5C3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A3F689-BB9D-4E97-A7FF-F944EEDCF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ヒラギノ角ゴ Pro W3" pitchFamily="84" charset="-128"/>
          <a:cs typeface="ヒラギノ角ゴ Pro W3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ヒラギノ角ゴ Pro W3" pitchFamily="84" charset="-128"/>
          <a:cs typeface="ヒラギノ角ゴ Pro W3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ヒラギノ角ゴ Pro W3" pitchFamily="84" charset="-128"/>
          <a:cs typeface="ヒラギノ角ゴ Pro W3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ヒラギノ角ゴ Pro W3" pitchFamily="84" charset="-128"/>
          <a:cs typeface="ヒラギノ角ゴ Pro W3" pitchFamily="8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84" charset="2"/>
        <a:buChar char=""/>
        <a:defRPr sz="2400" kern="1200">
          <a:solidFill>
            <a:srgbClr val="262626"/>
          </a:solidFill>
          <a:latin typeface="+mn-lt"/>
          <a:ea typeface="ヒラギノ角ゴ Pro W3" pitchFamily="84" charset="-128"/>
          <a:cs typeface="ヒラギノ角ゴ Pro W3" pitchFamily="84" charset="-128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84" charset="2"/>
        <a:buChar char=""/>
        <a:defRPr sz="2200" kern="1200">
          <a:solidFill>
            <a:srgbClr val="262626"/>
          </a:solidFill>
          <a:latin typeface="+mn-lt"/>
          <a:ea typeface="ヒラギノ角ゴ Pro W3" pitchFamily="84" charset="-128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84" charset="2"/>
        <a:buChar char=""/>
        <a:defRPr sz="2000" kern="1200">
          <a:solidFill>
            <a:srgbClr val="262626"/>
          </a:solidFill>
          <a:latin typeface="+mn-lt"/>
          <a:ea typeface="ヒラギノ角ゴ Pro W3" pitchFamily="84" charset="-128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84" charset="2"/>
        <a:buChar char=""/>
        <a:defRPr kern="1200">
          <a:solidFill>
            <a:srgbClr val="262626"/>
          </a:solidFill>
          <a:latin typeface="+mn-lt"/>
          <a:ea typeface="ヒラギノ角ゴ Pro W3" pitchFamily="84" charset="-128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84" charset="2"/>
        <a:buChar char=""/>
        <a:defRPr sz="1600" kern="1200">
          <a:solidFill>
            <a:srgbClr val="262626"/>
          </a:solidFill>
          <a:latin typeface="+mn-lt"/>
          <a:ea typeface="ヒラギノ角ゴ Pro W3" pitchFamily="84" charset="-128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Lyndon B. Johnson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By: Danielle Ruff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Cartersville Elementary School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3</a:t>
            </a:r>
            <a:r>
              <a:rPr lang="en-US" baseline="30000" dirty="0" smtClean="0">
                <a:ea typeface="+mn-ea"/>
                <a:cs typeface="+mn-cs"/>
              </a:rPr>
              <a:t>rd</a:t>
            </a:r>
            <a:r>
              <a:rPr lang="en-US" dirty="0" smtClean="0">
                <a:ea typeface="+mn-ea"/>
                <a:cs typeface="+mn-cs"/>
              </a:rPr>
              <a:t> Grade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Great Society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2239963"/>
            <a:ext cx="3803650" cy="3876675"/>
          </a:xfrm>
        </p:spPr>
        <p:txBody>
          <a:bodyPr/>
          <a:lstStyle/>
          <a:p>
            <a:r>
              <a:rPr lang="en-US" smtClean="0"/>
              <a:t>This plan also included new civil rights laws.</a:t>
            </a:r>
          </a:p>
          <a:p>
            <a:r>
              <a:rPr lang="en-US" smtClean="0"/>
              <a:t>Johnson worked with Thurgood Marshall in get Congress to pass the Voting Rights Act of 1965 which would give minorities the right to vote.</a:t>
            </a:r>
          </a:p>
        </p:txBody>
      </p:sp>
      <p:pic>
        <p:nvPicPr>
          <p:cNvPr id="16388" name="Picture 1028" descr="img-thurgood-holding_17254218667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949575"/>
            <a:ext cx="3803650" cy="2457450"/>
          </a:xfrm>
        </p:spPr>
      </p:pic>
    </p:spTree>
    <p:extLst>
      <p:ext uri="{BB962C8B-B14F-4D97-AF65-F5344CB8AC3E}">
        <p14:creationId xmlns:p14="http://schemas.microsoft.com/office/powerpoint/2010/main" val="6341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 of Life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39963"/>
            <a:ext cx="3803650" cy="3876675"/>
          </a:xfrm>
        </p:spPr>
        <p:txBody>
          <a:bodyPr/>
          <a:lstStyle/>
          <a:p>
            <a:r>
              <a:rPr lang="en-US" smtClean="0"/>
              <a:t>Lyndon Johnson died in 1973 at his ranch in Texas.</a:t>
            </a:r>
          </a:p>
          <a:p>
            <a:r>
              <a:rPr lang="en-US" smtClean="0"/>
              <a:t>He is remembered as an important President who helped the poor and supported civil rights.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quarter" idx="14"/>
          </p:nvPr>
        </p:nvSpPr>
        <p:spPr>
          <a:xfrm>
            <a:off x="4645025" y="2239963"/>
            <a:ext cx="3803650" cy="3876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3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39963"/>
            <a:ext cx="3803650" cy="3876675"/>
          </a:xfrm>
        </p:spPr>
        <p:txBody>
          <a:bodyPr rtlCol="0">
            <a:normAutofit lnSpcReduction="10000"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Lyndon Baines Johnson was born in 1908 near Stonewall, Texas.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He was raised on a farm and worked very hard.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His family was poor and did not have electricity or indoor plumbing.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4340" name="Picture 1028" descr="36_l_johnson_early_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97475" y="2239963"/>
            <a:ext cx="269875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39963"/>
            <a:ext cx="3803650" cy="3876675"/>
          </a:xfrm>
        </p:spPr>
        <p:txBody>
          <a:bodyPr rtlCol="0">
            <a:normAutofit lnSpcReduction="10000"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Johnson started school in a one-room schoolhouse when he was four.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He worked diligently in school and became a good public speaker.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After high school, Johnson went to college and became a teacher.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5364" name="Picture 1028" descr="170px-Senator_Lyndon_Johns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02238" y="2239963"/>
            <a:ext cx="2689225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Teaching</a:t>
            </a:r>
          </a:p>
        </p:txBody>
      </p:sp>
      <p:sp>
        <p:nvSpPr>
          <p:cNvPr id="16386" name="Text Placeholder 3"/>
          <p:cNvSpPr>
            <a:spLocks noGrp="1"/>
          </p:cNvSpPr>
          <p:nvPr>
            <p:ph type="body" idx="1"/>
          </p:nvPr>
        </p:nvSpPr>
        <p:spPr>
          <a:xfrm>
            <a:off x="1050925" y="2239963"/>
            <a:ext cx="3443288" cy="65881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8975" y="2947988"/>
            <a:ext cx="3803650" cy="3171825"/>
          </a:xfrm>
        </p:spPr>
        <p:txBody>
          <a:bodyPr rtlCol="0">
            <a:normAutofit fontScale="92500" lnSpcReduction="10000"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Lyndon’s first teaching job was in a very poor area of Texas.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The poverty of his students made a big impact on Johnson.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Johnson worked to end poverty in the United States later in his life.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638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213" y="2239963"/>
            <a:ext cx="3448050" cy="658812"/>
          </a:xfrm>
        </p:spPr>
        <p:txBody>
          <a:bodyPr/>
          <a:lstStyle/>
          <a:p>
            <a:r>
              <a:rPr lang="en-US" smtClean="0"/>
              <a:t>Vocabulary</a:t>
            </a:r>
          </a:p>
        </p:txBody>
      </p:sp>
      <p:sp>
        <p:nvSpPr>
          <p:cNvPr id="1638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44813"/>
            <a:ext cx="3800475" cy="3171825"/>
          </a:xfrm>
        </p:spPr>
        <p:txBody>
          <a:bodyPr/>
          <a:lstStyle/>
          <a:p>
            <a:r>
              <a:rPr lang="en-US" smtClean="0"/>
              <a:t>Poverty: occurs when people do not have good living conditions or much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1930s, Lyndon Johnson got involved in politics and was elected to Congress.</a:t>
            </a:r>
          </a:p>
          <a:p>
            <a:r>
              <a:rPr lang="en-US" smtClean="0"/>
              <a:t>Johnson supported FDR’s New Deal while in Congress.</a:t>
            </a:r>
          </a:p>
          <a:p>
            <a:r>
              <a:rPr lang="en-US" smtClean="0"/>
              <a:t>He made sure that Texas farmers received government help.</a:t>
            </a:r>
          </a:p>
          <a:p>
            <a:r>
              <a:rPr lang="en-US" smtClean="0"/>
              <a:t>He became known for being a tolerant congressman who accepted other people’s viewpoints.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Congressman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Vice President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57400"/>
            <a:ext cx="3803650" cy="4572000"/>
          </a:xfrm>
        </p:spPr>
        <p:txBody>
          <a:bodyPr rtlCol="0">
            <a:normAutofit fontScale="92500" lnSpcReduction="10000"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In 1960 when John F. Kennedy ran for President and asked Johnson to run as his Vice President.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Kennedy and Johnson won the election!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Three years later, on November 22, 1963, President John F. Kennedy was killed.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Johnson became President later that day.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9460" name="Picture 4" descr="Lyndon_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676525"/>
            <a:ext cx="3803650" cy="3001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698500" y="2057400"/>
            <a:ext cx="7747000" cy="4572000"/>
          </a:xfrm>
        </p:spPr>
        <p:txBody>
          <a:bodyPr/>
          <a:lstStyle/>
          <a:p>
            <a:r>
              <a:rPr lang="en-US" smtClean="0"/>
              <a:t>Before JFK died, he had been working hard tp pass a civil rights bill. </a:t>
            </a:r>
          </a:p>
          <a:p>
            <a:r>
              <a:rPr lang="en-US" smtClean="0"/>
              <a:t>Johnson pushed Congress to pass the civil rights bill into law.</a:t>
            </a:r>
          </a:p>
          <a:p>
            <a:r>
              <a:rPr lang="en-US" smtClean="0"/>
              <a:t>The Civil Rights Act of 1964 protected the rights of African Americans and other minorities. </a:t>
            </a:r>
          </a:p>
          <a:p>
            <a:r>
              <a:rPr lang="en-US" smtClean="0"/>
              <a:t>It made segregation in restaurants, theaters, and other public places illegal.</a:t>
            </a:r>
          </a:p>
          <a:p>
            <a:r>
              <a:rPr lang="en-US" smtClean="0"/>
              <a:t>It also helped integrate schools.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Continuing Kennedy’s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Great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3803650" cy="4648200"/>
          </a:xfrm>
        </p:spPr>
        <p:txBody>
          <a:bodyPr rtlCol="0">
            <a:normAutofit lnSpcReduction="10000"/>
          </a:bodyPr>
          <a:lstStyle/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Johnson wanted to continue the changes that started with the New Deal.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In May 1964 Johnson gave a speech about his ideas.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He wanted to bring equality and new opportunities to all Americans.</a:t>
            </a:r>
          </a:p>
          <a:p>
            <a:pPr marL="365760" indent="-365760" fontAlgn="auto">
              <a:spcAft>
                <a:spcPts val="0"/>
              </a:spcAft>
              <a:buFont typeface="Wingdings" pitchFamily="2" charset="2"/>
              <a:buChar char="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He called his plan the Great Society.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4340" name="Picture 1028" descr="220px-37_Lyndon_Johnson_3x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91113" y="2239963"/>
            <a:ext cx="2911475" cy="3876675"/>
          </a:xfrm>
        </p:spPr>
      </p:pic>
    </p:spTree>
    <p:extLst>
      <p:ext uri="{BB962C8B-B14F-4D97-AF65-F5344CB8AC3E}">
        <p14:creationId xmlns:p14="http://schemas.microsoft.com/office/powerpoint/2010/main" val="382590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Great Society</a:t>
            </a:r>
          </a:p>
        </p:txBody>
      </p:sp>
      <p:sp>
        <p:nvSpPr>
          <p:cNvPr id="15362" name="Text Placeholder 4"/>
          <p:cNvSpPr>
            <a:spLocks noGrp="1"/>
          </p:cNvSpPr>
          <p:nvPr>
            <p:ph type="body" idx="1"/>
          </p:nvPr>
        </p:nvSpPr>
        <p:spPr>
          <a:xfrm>
            <a:off x="4724400" y="2286000"/>
            <a:ext cx="3441700" cy="658813"/>
          </a:xfrm>
        </p:spPr>
        <p:txBody>
          <a:bodyPr/>
          <a:lstStyle/>
          <a:p>
            <a:r>
              <a:rPr lang="en-US" smtClean="0"/>
              <a:t>Vocabulary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2"/>
          </p:nvPr>
        </p:nvSpPr>
        <p:spPr>
          <a:xfrm>
            <a:off x="76200" y="1981200"/>
            <a:ext cx="4648200" cy="4876800"/>
          </a:xfrm>
        </p:spPr>
        <p:txBody>
          <a:bodyPr/>
          <a:lstStyle/>
          <a:p>
            <a:r>
              <a:rPr lang="en-US" smtClean="0"/>
              <a:t>The goal of the Great Society was to end poverty and racial injustice in the U.S.</a:t>
            </a:r>
          </a:p>
          <a:p>
            <a:r>
              <a:rPr lang="en-US" smtClean="0"/>
              <a:t>He started programs that helped people find jobs and earn more money.</a:t>
            </a:r>
          </a:p>
          <a:p>
            <a:r>
              <a:rPr lang="en-US" smtClean="0"/>
              <a:t>Poor families received help to buy food.</a:t>
            </a:r>
          </a:p>
          <a:p>
            <a:r>
              <a:rPr lang="en-US" smtClean="0"/>
              <a:t>Schools received money to help them provide a better education for all.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44813"/>
            <a:ext cx="3800475" cy="3171825"/>
          </a:xfrm>
        </p:spPr>
        <p:txBody>
          <a:bodyPr/>
          <a:lstStyle/>
          <a:p>
            <a:r>
              <a:rPr lang="en-US" smtClean="0"/>
              <a:t>Injustice: when things are unfair</a:t>
            </a:r>
          </a:p>
        </p:txBody>
      </p:sp>
    </p:spTree>
    <p:extLst>
      <p:ext uri="{BB962C8B-B14F-4D97-AF65-F5344CB8AC3E}">
        <p14:creationId xmlns:p14="http://schemas.microsoft.com/office/powerpoint/2010/main" val="1840102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</TotalTime>
  <Words>492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Wingdings</vt:lpstr>
      <vt:lpstr>ヒラギノ角ゴ Pro W3</vt:lpstr>
      <vt:lpstr>Hardcover</vt:lpstr>
      <vt:lpstr>Lyndon B. Johnson</vt:lpstr>
      <vt:lpstr>Early Life</vt:lpstr>
      <vt:lpstr>School</vt:lpstr>
      <vt:lpstr>Teaching</vt:lpstr>
      <vt:lpstr>Congressman</vt:lpstr>
      <vt:lpstr>Vice President and Beyond</vt:lpstr>
      <vt:lpstr>Continuing Kennedy’s Work</vt:lpstr>
      <vt:lpstr>The Great Society</vt:lpstr>
      <vt:lpstr>The Great Society</vt:lpstr>
      <vt:lpstr>The Great Society</vt:lpstr>
      <vt:lpstr>End of Life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Lyndon B. Johnson</dc:title>
  <dc:creator>Danielle</dc:creator>
  <cp:lastModifiedBy>Brittany Barnes</cp:lastModifiedBy>
  <cp:revision>5</cp:revision>
  <dcterms:created xsi:type="dcterms:W3CDTF">2013-01-01T18:20:42Z</dcterms:created>
  <dcterms:modified xsi:type="dcterms:W3CDTF">2016-03-01T19:09:15Z</dcterms:modified>
</cp:coreProperties>
</file>