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41D15F-15B5-464D-A441-D0B6F632C680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72F0C5-41A5-405A-923F-AB9660EF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CAB7-BAC0-4FAD-9E36-79A43358F842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5788-8F86-48BC-9554-BED9460C6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5158" y="1383048"/>
              <a:ext cx="877649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3750" y="1926557"/>
              <a:ext cx="2469482" cy="1589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4424" y="1929735"/>
              <a:ext cx="2469482" cy="1589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89DB-5125-4B4B-B702-9CE8521D02E5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8929-0F6F-4481-BB96-0DE16CC74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4FCE-E640-4BE0-9B9B-3F244D13C593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12D8-113D-498C-B5FC-6DC61C1BC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1303-8251-4883-B75B-3E98D743764E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752C-B403-40DF-80C0-CF0D13479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482B-CC72-4625-B129-27BA41BB44F1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7A70-B3BB-486B-B42D-2CCAFB8FF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BA295-156B-4B76-862F-9BCE6AE9DBE2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07E0-9E6D-48CB-839B-237243763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6822-38C5-4325-80F4-FEA7084D994F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EFF5-ED30-47F5-BA95-63443D495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4BF1-574F-4D8D-B623-8A80EA94F11F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829C-7E29-48EB-8A3E-082EAD39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4991-812D-4B3B-8AD2-D2A49AC7BB45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894C-2C4A-4B2A-A5C2-7A88CDD2B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46E5-15F1-4DBF-836F-3CF4F991C6FD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87DE-67F4-409D-B8B2-722F5AAE6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0BBF6F-EE4E-4C3B-9101-E14153E9F819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A3A9C9-62E9-4314-87DD-1AA55D98D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ヒラギノ角ゴ Pro W3" pitchFamily="84" charset="-128"/>
          <a:cs typeface="ヒラギノ角ゴ Pro W3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ヒラギノ角ゴ Pro W3" pitchFamily="84" charset="-128"/>
          <a:cs typeface="ヒラギノ角ゴ Pro W3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ヒラギノ角ゴ Pro W3" pitchFamily="84" charset="-128"/>
          <a:cs typeface="ヒラギノ角ゴ Pro W3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ヒラギノ角ゴ Pro W3" pitchFamily="84" charset="-128"/>
          <a:cs typeface="ヒラギノ角ゴ Pro W3" pitchFamily="8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"/>
        <a:defRPr sz="2400" kern="1200">
          <a:solidFill>
            <a:srgbClr val="262626"/>
          </a:solidFill>
          <a:latin typeface="+mn-lt"/>
          <a:ea typeface="ヒラギノ角ゴ Pro W3" pitchFamily="84" charset="-128"/>
          <a:cs typeface="ヒラギノ角ゴ Pro W3" pitchFamily="84" charset="-128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"/>
        <a:defRPr sz="2200" kern="1200">
          <a:solidFill>
            <a:srgbClr val="262626"/>
          </a:solidFill>
          <a:latin typeface="+mn-lt"/>
          <a:ea typeface="ヒラギノ角ゴ Pro W3" pitchFamily="84" charset="-128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"/>
        <a:defRPr sz="2000" kern="1200">
          <a:solidFill>
            <a:srgbClr val="262626"/>
          </a:solidFill>
          <a:latin typeface="+mn-lt"/>
          <a:ea typeface="ヒラギノ角ゴ Pro W3" pitchFamily="84" charset="-128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"/>
        <a:defRPr kern="1200">
          <a:solidFill>
            <a:srgbClr val="262626"/>
          </a:solidFill>
          <a:latin typeface="+mn-lt"/>
          <a:ea typeface="ヒラギノ角ゴ Pro W3" pitchFamily="84" charset="-128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"/>
        <a:defRPr sz="1600" kern="1200">
          <a:solidFill>
            <a:srgbClr val="262626"/>
          </a:solidFill>
          <a:latin typeface="+mn-lt"/>
          <a:ea typeface="ヒラギノ角ゴ Pro W3" pitchFamily="84" charset="-128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Cesar Chavez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By: Danielle Ruff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Cartersville Elementary School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</a:t>
            </a:r>
            <a:r>
              <a:rPr lang="en-US" baseline="30000" dirty="0" smtClean="0">
                <a:ea typeface="+mn-ea"/>
                <a:cs typeface="+mn-cs"/>
              </a:rPr>
              <a:t>rd</a:t>
            </a:r>
            <a:r>
              <a:rPr lang="en-US" dirty="0" smtClean="0">
                <a:ea typeface="+mn-ea"/>
                <a:cs typeface="+mn-cs"/>
              </a:rPr>
              <a:t> Grade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Cesar Chavez died in 1993. </a:t>
            </a:r>
          </a:p>
          <a:p>
            <a:r>
              <a:rPr lang="en-US" smtClean="0"/>
              <a:t>In 1994, President Bill Clinton awarded Chavez the Medal of Freedom for his work.</a:t>
            </a:r>
          </a:p>
          <a:p>
            <a:r>
              <a:rPr lang="en-US" smtClean="0"/>
              <a:t>Cesar’s wife, Helen, and children accepted the medal for him.</a:t>
            </a:r>
          </a:p>
          <a:p>
            <a:r>
              <a:rPr lang="en-US" smtClean="0"/>
              <a:t>Cesar Chavez spent his life fighting for a better life for other people.</a:t>
            </a:r>
          </a:p>
        </p:txBody>
      </p:sp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Life</a:t>
            </a:r>
          </a:p>
        </p:txBody>
      </p:sp>
    </p:spTree>
    <p:extLst>
      <p:ext uri="{BB962C8B-B14F-4D97-AF65-F5344CB8AC3E}">
        <p14:creationId xmlns:p14="http://schemas.microsoft.com/office/powerpoint/2010/main" val="76713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 Times</a:t>
            </a:r>
          </a:p>
        </p:txBody>
      </p:sp>
      <p:sp>
        <p:nvSpPr>
          <p:cNvPr id="14338" name="Text Placeholder 4"/>
          <p:cNvSpPr>
            <a:spLocks noGrp="1"/>
          </p:cNvSpPr>
          <p:nvPr>
            <p:ph type="body" idx="1"/>
          </p:nvPr>
        </p:nvSpPr>
        <p:spPr>
          <a:xfrm>
            <a:off x="4953000" y="2286000"/>
            <a:ext cx="3441700" cy="658813"/>
          </a:xfrm>
        </p:spPr>
        <p:txBody>
          <a:bodyPr/>
          <a:lstStyle/>
          <a:p>
            <a:r>
              <a:rPr lang="en-US" smtClean="0"/>
              <a:t>Vocabulary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040188" cy="4648200"/>
          </a:xfrm>
        </p:spPr>
        <p:txBody>
          <a:bodyPr/>
          <a:lstStyle/>
          <a:p>
            <a:r>
              <a:rPr lang="en-US" smtClean="0"/>
              <a:t>Cesar Chavez was born in 1927 on a farm near Yuma Arizona.</a:t>
            </a:r>
          </a:p>
          <a:p>
            <a:r>
              <a:rPr lang="en-US" smtClean="0"/>
              <a:t>His parents were from Mexico.</a:t>
            </a:r>
          </a:p>
          <a:p>
            <a:r>
              <a:rPr lang="en-US" smtClean="0"/>
              <a:t>In 1937, during the Great Depression, the Chavez family lost their farm.</a:t>
            </a:r>
          </a:p>
          <a:p>
            <a:r>
              <a:rPr lang="en-US" smtClean="0"/>
              <a:t>They started to earn a living as migrant workers.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44813"/>
            <a:ext cx="3800475" cy="3171825"/>
          </a:xfrm>
        </p:spPr>
        <p:txBody>
          <a:bodyPr/>
          <a:lstStyle/>
          <a:p>
            <a:r>
              <a:rPr lang="en-US" smtClean="0"/>
              <a:t>Migrant Workers: move from place to place in order to find work picking crops on farms.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 Times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3803650" cy="4724400"/>
          </a:xfrm>
        </p:spPr>
        <p:txBody>
          <a:bodyPr rtlCol="0">
            <a:normAutofit fontScale="925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During the Great Depression, workers had few rights and many were treated unfairly.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The Chavez family worked long days and were paid very little money.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Many children in migrant working families did not go to school because their families needed them to work to make money.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5365" name="Picture 10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2876550"/>
            <a:ext cx="4800600" cy="2106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for Change</a:t>
            </a:r>
          </a:p>
        </p:txBody>
      </p:sp>
      <p:sp>
        <p:nvSpPr>
          <p:cNvPr id="17410" name="Text Placeholder 5"/>
          <p:cNvSpPr>
            <a:spLocks noGrp="1"/>
          </p:cNvSpPr>
          <p:nvPr>
            <p:ph type="body" idx="1"/>
          </p:nvPr>
        </p:nvSpPr>
        <p:spPr>
          <a:xfrm>
            <a:off x="4724400" y="2362200"/>
            <a:ext cx="3441700" cy="658813"/>
          </a:xfrm>
        </p:spPr>
        <p:txBody>
          <a:bodyPr/>
          <a:lstStyle/>
          <a:p>
            <a:r>
              <a:rPr lang="en-US" smtClean="0"/>
              <a:t>Vocabulary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2"/>
          </p:nvPr>
        </p:nvSpPr>
        <p:spPr>
          <a:xfrm>
            <a:off x="6350" y="2016125"/>
            <a:ext cx="4718050" cy="4876800"/>
          </a:xfrm>
        </p:spPr>
        <p:txBody>
          <a:bodyPr/>
          <a:lstStyle/>
          <a:p>
            <a:r>
              <a:rPr lang="en-US" smtClean="0"/>
              <a:t>When Cesar Chavez was older he wanted to help migrant workers.</a:t>
            </a:r>
          </a:p>
          <a:p>
            <a:r>
              <a:rPr lang="en-US" smtClean="0"/>
              <a:t>He wanted them to have more rights and be treated fairly.</a:t>
            </a:r>
          </a:p>
          <a:p>
            <a:r>
              <a:rPr lang="en-US" smtClean="0"/>
              <a:t>Chavez started by uniting migrant farm workers.</a:t>
            </a:r>
          </a:p>
          <a:p>
            <a:r>
              <a:rPr lang="en-US" smtClean="0"/>
              <a:t>These groups of workers were called unions.</a:t>
            </a:r>
          </a:p>
          <a:p>
            <a:r>
              <a:rPr lang="en-US" smtClean="0"/>
              <a:t>Chavez told the unions they could make big changes if they worked together. </a:t>
            </a:r>
          </a:p>
        </p:txBody>
      </p:sp>
      <p:sp>
        <p:nvSpPr>
          <p:cNvPr id="17412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944813"/>
            <a:ext cx="3800475" cy="3171825"/>
          </a:xfrm>
        </p:spPr>
        <p:txBody>
          <a:bodyPr/>
          <a:lstStyle/>
          <a:p>
            <a:r>
              <a:rPr lang="en-US" smtClean="0"/>
              <a:t>Uniting: bringing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for Change</a:t>
            </a:r>
          </a:p>
        </p:txBody>
      </p:sp>
      <p:sp>
        <p:nvSpPr>
          <p:cNvPr id="18434" name="Text Placeholder 9"/>
          <p:cNvSpPr>
            <a:spLocks noGrp="1"/>
          </p:cNvSpPr>
          <p:nvPr>
            <p:ph type="body" idx="1"/>
          </p:nvPr>
        </p:nvSpPr>
        <p:spPr>
          <a:xfrm>
            <a:off x="4800600" y="2362200"/>
            <a:ext cx="3441700" cy="658813"/>
          </a:xfrm>
        </p:spPr>
        <p:txBody>
          <a:bodyPr/>
          <a:lstStyle/>
          <a:p>
            <a:r>
              <a:rPr lang="en-US" smtClean="0"/>
              <a:t>Vocabulary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4495800" cy="4876800"/>
          </a:xfrm>
        </p:spPr>
        <p:txBody>
          <a:bodyPr/>
          <a:lstStyle/>
          <a:p>
            <a:r>
              <a:rPr lang="en-US" smtClean="0"/>
              <a:t>In 1962, Chavez started a union called the National Farm Workers Association (NFWA).</a:t>
            </a:r>
          </a:p>
          <a:p>
            <a:r>
              <a:rPr lang="en-US" smtClean="0"/>
              <a:t>NFWA worked for better pay and treatment of farm workers.</a:t>
            </a:r>
          </a:p>
          <a:p>
            <a:r>
              <a:rPr lang="en-US" smtClean="0"/>
              <a:t>The union made speeches and marched in protests. </a:t>
            </a:r>
          </a:p>
          <a:p>
            <a:r>
              <a:rPr lang="en-US" smtClean="0"/>
              <a:t>They organized strikes also.</a:t>
            </a:r>
          </a:p>
        </p:txBody>
      </p:sp>
      <p:sp>
        <p:nvSpPr>
          <p:cNvPr id="18436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944813"/>
            <a:ext cx="3800475" cy="3171825"/>
          </a:xfrm>
        </p:spPr>
        <p:txBody>
          <a:bodyPr/>
          <a:lstStyle/>
          <a:p>
            <a:r>
              <a:rPr lang="en-US" smtClean="0"/>
              <a:t>Strike: is a protest when workers take action by refusing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Fight Goes 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 rtlCol="0">
            <a:normAutofit fontScale="92500" lnSpcReduction="1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After the grape boycott, Cesar Chavez and the NFWA did not stop their work.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In 1966 the NFWA formed a larger union, the United Farm Workers of America (NFW).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Over the next 27 years, Chavez led UFW strikes and protests to change labor laws.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4340" name="Picture 10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99038" y="2209800"/>
            <a:ext cx="3101975" cy="3876675"/>
          </a:xfrm>
          <a:noFill/>
        </p:spPr>
      </p:pic>
    </p:spTree>
    <p:extLst>
      <p:ext uri="{BB962C8B-B14F-4D97-AF65-F5344CB8AC3E}">
        <p14:creationId xmlns:p14="http://schemas.microsoft.com/office/powerpoint/2010/main" val="235407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Fight Goes On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quarter" idx="14"/>
          </p:nvPr>
        </p:nvSpPr>
        <p:spPr>
          <a:xfrm>
            <a:off x="4645025" y="1981200"/>
            <a:ext cx="3803650" cy="4648200"/>
          </a:xfrm>
        </p:spPr>
        <p:txBody>
          <a:bodyPr/>
          <a:lstStyle/>
          <a:p>
            <a:r>
              <a:rPr lang="en-US" smtClean="0"/>
              <a:t>Chavez traveled the country speaking to workers about their rights.</a:t>
            </a:r>
          </a:p>
          <a:p>
            <a:r>
              <a:rPr lang="en-US" smtClean="0"/>
              <a:t>He also worked with the government to change unfair laws.</a:t>
            </a:r>
          </a:p>
          <a:p>
            <a:r>
              <a:rPr lang="en-US" smtClean="0"/>
              <a:t>Chavez helped to make new laws that gave farm workers better pay, healthcare, and places to live.</a:t>
            </a:r>
          </a:p>
        </p:txBody>
      </p:sp>
      <p:pic>
        <p:nvPicPr>
          <p:cNvPr id="15364" name="Picture 10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68413" y="2239963"/>
            <a:ext cx="2636837" cy="3876675"/>
          </a:xfrm>
          <a:noFill/>
        </p:spPr>
      </p:pic>
    </p:spTree>
    <p:extLst>
      <p:ext uri="{BB962C8B-B14F-4D97-AF65-F5344CB8AC3E}">
        <p14:creationId xmlns:p14="http://schemas.microsoft.com/office/powerpoint/2010/main" val="327256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Helping People and the Environment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/>
          <a:lstStyle/>
          <a:p>
            <a:r>
              <a:rPr lang="en-US" smtClean="0"/>
              <a:t>Chavez also worked to make farms and foods safer.</a:t>
            </a:r>
          </a:p>
          <a:p>
            <a:r>
              <a:rPr lang="en-US" smtClean="0"/>
              <a:t>During the 1980s, many farms used harmful chemicals to kill pests.</a:t>
            </a:r>
          </a:p>
          <a:p>
            <a:r>
              <a:rPr lang="en-US" smtClean="0"/>
              <a:t>Chavez led protests against the use of these chemicals.</a:t>
            </a:r>
          </a:p>
        </p:txBody>
      </p:sp>
      <p:pic>
        <p:nvPicPr>
          <p:cNvPr id="16388" name="Picture 10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9788" y="2239963"/>
            <a:ext cx="3792537" cy="3876675"/>
          </a:xfrm>
          <a:noFill/>
        </p:spPr>
      </p:pic>
    </p:spTree>
    <p:extLst>
      <p:ext uri="{BB962C8B-B14F-4D97-AF65-F5344CB8AC3E}">
        <p14:creationId xmlns:p14="http://schemas.microsoft.com/office/powerpoint/2010/main" val="86169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Helping People and the Environment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/>
          <a:lstStyle/>
          <a:p>
            <a:r>
              <a:rPr lang="en-US" smtClean="0"/>
              <a:t>Eventually the U.S. government made laws to stop the use of some of these chemicals. </a:t>
            </a:r>
          </a:p>
          <a:p>
            <a:r>
              <a:rPr lang="en-US" smtClean="0"/>
              <a:t>These laws helped protect people, animals, and the environment.</a:t>
            </a:r>
          </a:p>
          <a:p>
            <a:endParaRPr lang="en-US" smtClean="0"/>
          </a:p>
        </p:txBody>
      </p:sp>
      <p:pic>
        <p:nvPicPr>
          <p:cNvPr id="17412" name="Picture 10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735263"/>
            <a:ext cx="3803650" cy="2884487"/>
          </a:xfrm>
          <a:noFill/>
        </p:spPr>
      </p:pic>
    </p:spTree>
    <p:extLst>
      <p:ext uri="{BB962C8B-B14F-4D97-AF65-F5344CB8AC3E}">
        <p14:creationId xmlns:p14="http://schemas.microsoft.com/office/powerpoint/2010/main" val="1949476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</TotalTime>
  <Words>473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Wingdings</vt:lpstr>
      <vt:lpstr>ヒラギノ角ゴ Pro W3</vt:lpstr>
      <vt:lpstr>Hardcover</vt:lpstr>
      <vt:lpstr>Cesar Chavez</vt:lpstr>
      <vt:lpstr>Hard Times</vt:lpstr>
      <vt:lpstr>Hard Times</vt:lpstr>
      <vt:lpstr>Working for Change</vt:lpstr>
      <vt:lpstr>Working for Change</vt:lpstr>
      <vt:lpstr>The Fight Goes On</vt:lpstr>
      <vt:lpstr>The Fight Goes On</vt:lpstr>
      <vt:lpstr>Helping People and the Environment</vt:lpstr>
      <vt:lpstr>Helping People and the Environment</vt:lpstr>
      <vt:lpstr>End of Life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Cesar Chavez</dc:title>
  <dc:creator>Danielle</dc:creator>
  <cp:lastModifiedBy>Brittany Barnes</cp:lastModifiedBy>
  <cp:revision>4</cp:revision>
  <dcterms:created xsi:type="dcterms:W3CDTF">2013-01-01T19:02:03Z</dcterms:created>
  <dcterms:modified xsi:type="dcterms:W3CDTF">2016-03-04T14:46:58Z</dcterms:modified>
</cp:coreProperties>
</file>