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73" r:id="rId10"/>
    <p:sldId id="261" r:id="rId11"/>
    <p:sldId id="265" r:id="rId12"/>
    <p:sldId id="266" r:id="rId13"/>
    <p:sldId id="26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540" y="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February 29,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622A8A7-3C82-8041-A956-E6D6CEEF305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4944851-80C0-A34D-8B60-1E11822623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Paul Revere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Patriot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28682"/>
            <a:ext cx="6781800" cy="614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Mail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23426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Soon after the Boston Tea Party Paul Revere began a new job. He carried mail for leaders of the Massachusetts colony. He rode a horse as fast as he could to bring news and important papers to leaders in other colonies.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27" y="2343239"/>
            <a:ext cx="2765166" cy="323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8" y="2540000"/>
            <a:ext cx="2332139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0000"/>
            <a:ext cx="6781800" cy="1003500"/>
          </a:xfrm>
        </p:spPr>
        <p:txBody>
          <a:bodyPr/>
          <a:lstStyle/>
          <a:p>
            <a:r>
              <a:rPr lang="en-US" dirty="0" smtClean="0"/>
              <a:t>What did you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03500"/>
            <a:ext cx="7543800" cy="3568500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buAutoNum type="arabicPeriod"/>
            </a:pPr>
            <a:endParaRPr lang="en-US" sz="3800" dirty="0" smtClean="0"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lang="en-US" sz="3800" dirty="0" smtClean="0">
                <a:latin typeface="verdana"/>
                <a:cs typeface="verdana"/>
              </a:rPr>
              <a:t>What is the Boston Tea Party?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When all of the people in Boston get dressed in fancy clothes and drink tea together</a:t>
            </a: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When tea goes on sale in Boston</a:t>
            </a: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When Patriots dressed like Native Americans and dumped tea into the Boston harbor to protest high taxes</a:t>
            </a:r>
            <a:endParaRPr lang="en-US" sz="3800" dirty="0">
              <a:latin typeface="verdana"/>
              <a:cs typeface="verdana"/>
            </a:endParaRPr>
          </a:p>
          <a:p>
            <a:endParaRPr lang="en-US" sz="38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3800" dirty="0" smtClean="0">
                <a:latin typeface="verdana"/>
                <a:cs typeface="verdana"/>
              </a:rPr>
              <a:t>2. What does the word liberty mean?</a:t>
            </a:r>
          </a:p>
          <a:p>
            <a:pPr marL="662940" lvl="1" indent="-342900">
              <a:buFontTx/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Freedom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Courage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Bravery</a:t>
            </a:r>
            <a:endParaRPr lang="en-US" sz="3800" dirty="0">
              <a:latin typeface="verdana"/>
              <a:cs typeface="verdana"/>
            </a:endParaRPr>
          </a:p>
          <a:p>
            <a:endParaRPr lang="en-US" sz="38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3800" dirty="0">
                <a:latin typeface="verdana"/>
                <a:cs typeface="verdana"/>
              </a:rPr>
              <a:t>3. </a:t>
            </a:r>
            <a:r>
              <a:rPr lang="en-US" sz="3800" dirty="0" smtClean="0">
                <a:latin typeface="verdana"/>
                <a:cs typeface="verdana"/>
              </a:rPr>
              <a:t>What was the name of one of the groups Paul Revere belonged to?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The silversmith alliance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The Red </a:t>
            </a:r>
            <a:r>
              <a:rPr lang="en-US" sz="3800" dirty="0">
                <a:latin typeface="verdana"/>
                <a:cs typeface="verdana"/>
              </a:rPr>
              <a:t>C</a:t>
            </a:r>
            <a:r>
              <a:rPr lang="en-US" sz="3800" dirty="0" smtClean="0">
                <a:latin typeface="verdana"/>
                <a:cs typeface="verdana"/>
              </a:rPr>
              <a:t>oats</a:t>
            </a:r>
            <a:endParaRPr lang="en-US" sz="3800" dirty="0">
              <a:latin typeface="verdana"/>
              <a:cs typeface="verdana"/>
            </a:endParaRPr>
          </a:p>
          <a:p>
            <a:pPr marL="662940" lvl="1" indent="-342900">
              <a:buAutoNum type="alphaLcPeriod"/>
            </a:pPr>
            <a:r>
              <a:rPr lang="en-US" sz="3800" dirty="0" smtClean="0">
                <a:latin typeface="verdana"/>
                <a:cs typeface="verdana"/>
              </a:rPr>
              <a:t>The Sons of Liberty</a:t>
            </a:r>
            <a:endParaRPr lang="en-US" sz="3800" dirty="0">
              <a:latin typeface="verdana"/>
              <a:cs typeface="verdan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9" idx="3"/>
            <a:endCxn id="14" idx="1"/>
          </p:cNvCxnSpPr>
          <p:nvPr/>
        </p:nvCxnSpPr>
        <p:spPr>
          <a:xfrm flipV="1">
            <a:off x="3733800" y="2639252"/>
            <a:ext cx="1440717" cy="1010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13" idx="1"/>
          </p:cNvCxnSpPr>
          <p:nvPr/>
        </p:nvCxnSpPr>
        <p:spPr>
          <a:xfrm flipV="1">
            <a:off x="3733800" y="1680233"/>
            <a:ext cx="1440717" cy="2959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16" idx="1"/>
          </p:cNvCxnSpPr>
          <p:nvPr/>
        </p:nvCxnSpPr>
        <p:spPr>
          <a:xfrm>
            <a:off x="3733800" y="2639252"/>
            <a:ext cx="1440717" cy="2000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  <a:endCxn id="15" idx="1"/>
          </p:cNvCxnSpPr>
          <p:nvPr/>
        </p:nvCxnSpPr>
        <p:spPr>
          <a:xfrm>
            <a:off x="3733800" y="1680233"/>
            <a:ext cx="1440717" cy="1969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000"/>
            <a:ext cx="6781800" cy="10135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762000" y="1363500"/>
            <a:ext cx="2971800" cy="6334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Liberty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762000" y="2289800"/>
            <a:ext cx="2971800" cy="6989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Boycott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762000" y="3307000"/>
            <a:ext cx="2971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" lastClr="FFFFFF"/>
                </a:solidFill>
                <a:latin typeface="Trebuchet MS"/>
              </a:rPr>
              <a:t>P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rotest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762000" y="4307000"/>
            <a:ext cx="2971800" cy="6656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Trebuchet MS"/>
              </a:rPr>
              <a:t>Taxes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5174517" y="1363500"/>
            <a:ext cx="2971800" cy="63346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flat" cmpd="sng" algn="ctr">
            <a:solidFill>
              <a:schemeClr val="accent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 fontScale="62500" lnSpcReduction="2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Money people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pay to a government in return for services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5174517" y="2289800"/>
            <a:ext cx="2971800" cy="69890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flat" cmpd="sng" algn="ctr">
            <a:solidFill>
              <a:schemeClr val="accent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 fontScale="77500" lnSpcReduction="2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 event where people speak out about an issue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5174517" y="3307000"/>
            <a:ext cx="2971800" cy="68579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flat" cmpd="sng" algn="ctr">
            <a:solidFill>
              <a:schemeClr val="accent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Freedom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5174517" y="4307000"/>
            <a:ext cx="2971800" cy="66565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flat" cmpd="sng" algn="ctr">
            <a:solidFill>
              <a:schemeClr val="accent1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rgbClr val="AC66BB"/>
            </a:contourClr>
          </a:sp3d>
        </p:spPr>
        <p:txBody>
          <a:bodyPr vert="horz" anchor="ctr">
            <a:normAutofit fontScale="85000" lnSpcReduction="1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" lastClr="FFFFFF"/>
                </a:solidFill>
                <a:latin typeface="Trebuchet MS"/>
              </a:rPr>
              <a:t>To refuse to use or buy a product to prove a point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0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tebook20pap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4" y="1"/>
            <a:ext cx="4524250" cy="5726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3" y="52233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Chalkduster"/>
                <a:cs typeface="Chalkduster"/>
              </a:rPr>
              <a:t>Vocabulary</a:t>
            </a:r>
            <a:endParaRPr lang="en-US" u="sng" dirty="0"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384" y="193975"/>
            <a:ext cx="349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Mrs. Carr         9-17-12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0384" y="891671"/>
            <a:ext cx="3492695" cy="429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Liberty - Freedom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Taxes – Money people pay to a government in return for services</a:t>
            </a:r>
          </a:p>
          <a:p>
            <a:endParaRPr lang="en-US" dirty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Boycott – to refuse to buy or use a product to make a point</a:t>
            </a:r>
          </a:p>
          <a:p>
            <a:endParaRPr lang="en-US" sz="2300" dirty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Protest – an event where people speak out about an issue</a:t>
            </a:r>
          </a:p>
          <a:p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94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Standard</a:t>
            </a:r>
            <a:r>
              <a:rPr lang="en-US" dirty="0"/>
              <a:t>: SS3H2 – The student will discuss the lives of Americans who expanded people’s rights and freedoms in a democracy.</a:t>
            </a:r>
          </a:p>
          <a:p>
            <a:pPr marL="457200" indent="-457200">
              <a:buAutoNum type="alphaLcPeriod"/>
            </a:pPr>
            <a:r>
              <a:rPr lang="en-US" dirty="0"/>
              <a:t>Paul Revere (independence)</a:t>
            </a:r>
          </a:p>
          <a:p>
            <a:pPr marL="457200" indent="-457200">
              <a:buAutoNum type="alphaLcPeriod"/>
            </a:pPr>
            <a:r>
              <a:rPr lang="en-US" dirty="0"/>
              <a:t>Explain social barriers, restrictions and barriers that these historical figures had to overcome and describe how they overcame </a:t>
            </a:r>
            <a:r>
              <a:rPr lang="en-US" dirty="0" smtClean="0"/>
              <a:t>them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Essential </a:t>
            </a:r>
            <a:r>
              <a:rPr lang="en-US" dirty="0"/>
              <a:t>Question: How did Paul Revere help the United States become an independent country?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Busy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Tx/>
              <a:buNone/>
              <a:defRPr/>
            </a:pPr>
            <a:endParaRPr lang="en-US" kern="0" dirty="0" smtClean="0"/>
          </a:p>
          <a:p>
            <a:pPr marL="0" lvl="0" indent="0" algn="ctr">
              <a:buClrTx/>
              <a:buNone/>
              <a:defRPr/>
            </a:pPr>
            <a:endParaRPr lang="en-US" kern="0" dirty="0" smtClean="0"/>
          </a:p>
          <a:p>
            <a:pPr marL="0" lvl="0" indent="0" algn="ctr">
              <a:buClrTx/>
              <a:buNone/>
              <a:defRPr/>
            </a:pPr>
            <a:r>
              <a:rPr lang="en-US" kern="0" dirty="0" smtClean="0"/>
              <a:t>As Paul Revere got older he became a very busy man. He had a large family of his own, so he had a lot of jobs to earn money.</a:t>
            </a:r>
            <a:endParaRPr lang="en-US" kern="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/>
              <a:buChar char="•"/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and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Tx/>
              <a:buNone/>
              <a:defRPr/>
            </a:pPr>
            <a:endParaRPr lang="en-US" kern="0" dirty="0" smtClean="0"/>
          </a:p>
          <a:p>
            <a:pPr marL="0" lvl="0" indent="0" algn="ctr">
              <a:buClrTx/>
              <a:buNone/>
              <a:defRPr/>
            </a:pPr>
            <a:endParaRPr lang="en-US" kern="0" dirty="0" smtClean="0"/>
          </a:p>
          <a:p>
            <a:pPr marL="0" lvl="0" indent="0" algn="ctr">
              <a:buClrTx/>
              <a:buNone/>
              <a:defRPr/>
            </a:pPr>
            <a:r>
              <a:rPr lang="en-US" kern="0" dirty="0" smtClean="0"/>
              <a:t>In the 1700’s many colonists joined clubs and groups to make friends and to talk. Paul Revere belonged to a group called the </a:t>
            </a:r>
            <a:r>
              <a:rPr lang="en-US" b="1" u="sng" kern="0" dirty="0" smtClean="0"/>
              <a:t>Sons of Liberty</a:t>
            </a:r>
            <a:r>
              <a:rPr lang="en-US" kern="0" dirty="0" smtClean="0"/>
              <a:t>. The Sons of Liberty believed that the colonies should be free of British rule. People who thought this way were called </a:t>
            </a:r>
            <a:r>
              <a:rPr lang="en-US" kern="0" dirty="0"/>
              <a:t>P</a:t>
            </a:r>
            <a:r>
              <a:rPr lang="en-US" kern="0" dirty="0" smtClean="0"/>
              <a:t>atriots later.</a:t>
            </a:r>
            <a:endParaRPr lang="en-US" kern="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/>
              <a:buChar char="•"/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89207"/>
            <a:ext cx="3909737" cy="293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Revere the Patriot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488879"/>
            <a:ext cx="7537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Paul Revere sometimes made silver objects from his silversmith shop to spread Patriot ideas. One of the most famous of these items was called the Liberty Bowl.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5966" y="2423732"/>
            <a:ext cx="3631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Liberty Bowl celebrated a vote in Massachusetts that many colonists thought was unfair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760211"/>
            <a:ext cx="754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the 1760’s and 1770’s, the British government put </a:t>
            </a:r>
            <a:r>
              <a:rPr lang="en-US" sz="2400" b="1" dirty="0" smtClean="0"/>
              <a:t>taxes</a:t>
            </a:r>
            <a:r>
              <a:rPr lang="en-US" sz="2400" dirty="0" smtClean="0"/>
              <a:t> on goods sold in the colonies in order to raise money. </a:t>
            </a:r>
            <a:r>
              <a:rPr lang="en-US" sz="2400" b="1" dirty="0" smtClean="0"/>
              <a:t>Tax</a:t>
            </a:r>
            <a:r>
              <a:rPr lang="en-US" sz="2400" dirty="0" smtClean="0"/>
              <a:t> is money people pay to a government in return for services. Many colonists were angry about the taxes since they could not choose a person who would vote on them.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0" y="2867805"/>
            <a:ext cx="1709881" cy="1282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57" y="2986123"/>
            <a:ext cx="2145637" cy="1961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850" y="2867805"/>
            <a:ext cx="2703036" cy="20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51" y="2816358"/>
            <a:ext cx="7543800" cy="14855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600" dirty="0" smtClean="0"/>
              <a:t>The sons of Liberty told people to boycott British goods. A boycott is when you refuse to buy or use goods to prove a point. The Sons of Liberty hoped that if colonists refused to buy taxed goods the British government would cancel the taxes.</a:t>
            </a:r>
            <a:endParaRPr lang="en-US" sz="26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15" y="473119"/>
            <a:ext cx="4262681" cy="21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0865"/>
            <a:ext cx="7543800" cy="29791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1773 Paul Revere helped plan a protest against a tax on tea. A </a:t>
            </a:r>
            <a:r>
              <a:rPr lang="en-US" b="1" u="sng" dirty="0" smtClean="0"/>
              <a:t>protest</a:t>
            </a:r>
            <a:r>
              <a:rPr lang="en-US" dirty="0" smtClean="0"/>
              <a:t> is an event at which people speak out about an issue.</a:t>
            </a:r>
          </a:p>
          <a:p>
            <a:pPr marL="0" indent="0" algn="ctr">
              <a:buNone/>
            </a:pPr>
            <a:r>
              <a:rPr lang="en-US" dirty="0" smtClean="0"/>
              <a:t>In the middle of the night, colonists dressed up like </a:t>
            </a:r>
            <a:r>
              <a:rPr lang="en-US" dirty="0"/>
              <a:t>N</a:t>
            </a:r>
            <a:r>
              <a:rPr lang="en-US" dirty="0" smtClean="0"/>
              <a:t>ative </a:t>
            </a:r>
            <a:r>
              <a:rPr lang="en-US" dirty="0"/>
              <a:t>A</a:t>
            </a:r>
            <a:r>
              <a:rPr lang="en-US" dirty="0" smtClean="0"/>
              <a:t>mericans and climbed onto a ship carrying tea from Britain. They dumped the tea into the harbor.</a:t>
            </a:r>
          </a:p>
          <a:p>
            <a:pPr marL="0" indent="0" algn="ctr">
              <a:buNone/>
            </a:pPr>
            <a:r>
              <a:rPr lang="en-US" dirty="0" smtClean="0"/>
              <a:t>This event became known as the Boston Tea Party.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07" y="3245995"/>
            <a:ext cx="2887657" cy="23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13" y="2973768"/>
            <a:ext cx="3614521" cy="206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9" y="505317"/>
            <a:ext cx="4559300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0753" y="632613"/>
            <a:ext cx="4006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Boston Tea Party</a:t>
            </a:r>
          </a:p>
          <a:p>
            <a:pPr algn="ctr"/>
            <a:r>
              <a:rPr lang="en-US" sz="2400" dirty="0" smtClean="0"/>
              <a:t>When Patriots dressed up like Native Americans and dumped the tea into the Boston harbor to protest high taxes.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9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209</TotalTime>
  <Words>627</Words>
  <Application>Microsoft Office PowerPoint</Application>
  <PresentationFormat>On-screen Show (16:10)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Chalkduster</vt:lpstr>
      <vt:lpstr>Impact</vt:lpstr>
      <vt:lpstr>Times New Roman</vt:lpstr>
      <vt:lpstr>Trebuchet MS</vt:lpstr>
      <vt:lpstr>verdana</vt:lpstr>
      <vt:lpstr>NewsPrint</vt:lpstr>
      <vt:lpstr>Paul Revere</vt:lpstr>
      <vt:lpstr>Purpose of Lesson</vt:lpstr>
      <vt:lpstr>A Busy Man</vt:lpstr>
      <vt:lpstr>Groups and Clubs</vt:lpstr>
      <vt:lpstr>Paul Revere the Patriot</vt:lpstr>
      <vt:lpstr>Taxes</vt:lpstr>
      <vt:lpstr>Boycott</vt:lpstr>
      <vt:lpstr>Boston Tea Party</vt:lpstr>
      <vt:lpstr>PowerPoint Presentation</vt:lpstr>
      <vt:lpstr>Mail Carrier</vt:lpstr>
      <vt:lpstr>What did you learn?</vt:lpstr>
      <vt:lpstr>Vocabulary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Revere</dc:title>
  <dc:creator>Mary Gina Carr</dc:creator>
  <cp:lastModifiedBy>Brittany Barnes</cp:lastModifiedBy>
  <cp:revision>26</cp:revision>
  <dcterms:created xsi:type="dcterms:W3CDTF">2012-09-08T14:47:50Z</dcterms:created>
  <dcterms:modified xsi:type="dcterms:W3CDTF">2016-02-29T17:37:14Z</dcterms:modified>
</cp:coreProperties>
</file>