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89363-2DBE-4CBD-B443-67677435CBC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A93AF-8BB3-404C-A47E-5DF146DE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63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A93AF-8BB3-404C-A47E-5DF146DE18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1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FE5EA-223A-4651-994B-536CA54468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7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B6C5-F0D2-472B-884D-90F18C471F35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r>
              <a:rPr lang="en-US" smtClean="0"/>
              <a:t>Created By: Danielle Ruff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F9D651D-780B-4B89-8D06-A940AC5E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7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DA2F-042B-4F41-BDAD-0D688964262C}" type="datetime1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Danielle Ruff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651D-780B-4B89-8D06-A940AC5E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5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7266-3E85-4DD0-B5A6-C9C95080B871}" type="datetime1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Danielle Ruff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651D-780B-4B89-8D06-A940AC5E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8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B087-FFB0-40C8-87C4-4F77C396F9E8}" type="datetime1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Danielle Ruff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651D-780B-4B89-8D06-A940AC5E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5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1169325-30F1-4AB1-A05E-7AD5B5655601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Created By: Danielle Ruff</a:t>
            </a: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F9D651D-780B-4B89-8D06-A940AC5E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3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2E85-2F55-41E5-AD04-EC8E8E4AA627}" type="datetime1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Danielle Ruff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651D-780B-4B89-8D06-A940AC5E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5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07DD-7BAB-4D65-AB92-7C179970CFAF}" type="datetime1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Danielle Ruff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651D-780B-4B89-8D06-A940AC5E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8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87E36EF-DC9F-4489-A90B-BF95F46DDBA3}" type="datetime1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Created By: Danielle Ruff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651D-780B-4B89-8D06-A940AC5E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8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8EF-79C9-4A93-BAD6-6C551B6DE61B}" type="datetime1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Danielle Ruff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651D-780B-4B89-8D06-A940AC5E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9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AB0BD-4F3E-4940-859C-6D6E4ADECBAB}" type="datetime1">
              <a:rPr lang="en-US" smtClean="0"/>
              <a:t>2/29/2016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Danielle Ruff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651D-780B-4B89-8D06-A940AC5E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6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FB0A-BFD1-40A5-AB34-1F5B903FC157}" type="datetime1">
              <a:rPr lang="en-US" smtClean="0"/>
              <a:t>2/29/2016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651D-780B-4B89-8D06-A940AC5E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4243C3-5B07-40FC-B8C0-FBEC4A834EF6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Created By: Danielle Ruff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F9D651D-780B-4B89-8D06-A940AC5E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7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Frederick Douglass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Social Studies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Danielle Ruff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Escaping Slavery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a slave could escape slavery they would go to the Northern states to be free.</a:t>
            </a:r>
          </a:p>
          <a:p>
            <a:r>
              <a:rPr lang="en-US" sz="2400" dirty="0" smtClean="0"/>
              <a:t>Frederick Douglass finally knew what he had to do.</a:t>
            </a:r>
          </a:p>
          <a:p>
            <a:r>
              <a:rPr lang="en-US" sz="2400" dirty="0" smtClean="0"/>
              <a:t>He had to escape slavery and go North!</a:t>
            </a:r>
          </a:p>
        </p:txBody>
      </p:sp>
      <p:pic>
        <p:nvPicPr>
          <p:cNvPr id="16389" name="Picture 1029" descr="505px-frederick_douglass_c1860s-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13313" y="2239963"/>
            <a:ext cx="3267075" cy="3876675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Created By: Danielle Ruff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8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Daring Escape</a:t>
            </a:r>
          </a:p>
        </p:txBody>
      </p:sp>
      <p:sp>
        <p:nvSpPr>
          <p:cNvPr id="17409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 September 3, 1838 Frederick Douglass escaped slavery.</a:t>
            </a:r>
          </a:p>
          <a:p>
            <a:r>
              <a:rPr lang="en-US" sz="2800" dirty="0" smtClean="0"/>
              <a:t>He got on a train dressed as a sailor.</a:t>
            </a:r>
          </a:p>
          <a:p>
            <a:r>
              <a:rPr lang="en-US" sz="2800" dirty="0" smtClean="0"/>
              <a:t>When the conductor asked to see his papers that proved that he was a free man Frederick handed him papers he had borrowed from an actual sailor.</a:t>
            </a:r>
          </a:p>
          <a:p>
            <a:r>
              <a:rPr lang="en-US" sz="2800" dirty="0" smtClean="0"/>
              <a:t>Frederick was on his way to New Bedford, Massachusetts.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Created By: Danielle Ruff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2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Anti-Slavery Movement</a:t>
            </a:r>
          </a:p>
        </p:txBody>
      </p:sp>
      <p:sp>
        <p:nvSpPr>
          <p:cNvPr id="1843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Frederick made it to Massachusetts he met other people who thought slavery was wrong. </a:t>
            </a:r>
          </a:p>
          <a:p>
            <a:r>
              <a:rPr lang="en-US" sz="2800" dirty="0" smtClean="0"/>
              <a:t>These people gave speeches and wrote papers about the poor treatment enslaved people endured and helped some slaves escape.</a:t>
            </a:r>
          </a:p>
          <a:p>
            <a:r>
              <a:rPr lang="en-US" sz="2800" dirty="0" smtClean="0"/>
              <a:t>Frederick joined this movement and began to give speeches also.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Created By: Danielle Ruff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4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a Book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In 1845, Frederick Douglass wrote a book about his life.</a:t>
            </a:r>
          </a:p>
          <a:p>
            <a:r>
              <a:rPr lang="en-US" sz="2800" dirty="0" smtClean="0"/>
              <a:t>It was titled </a:t>
            </a:r>
            <a:r>
              <a:rPr lang="en-US" sz="2800" i="1" dirty="0" smtClean="0"/>
              <a:t>Narrative of the Life of Frederick Douglass</a:t>
            </a:r>
            <a:r>
              <a:rPr lang="en-US" sz="2800" dirty="0" smtClean="0"/>
              <a:t>.</a:t>
            </a:r>
          </a:p>
          <a:p>
            <a:endParaRPr lang="en-US" dirty="0" smtClean="0"/>
          </a:p>
        </p:txBody>
      </p:sp>
      <p:pic>
        <p:nvPicPr>
          <p:cNvPr id="19461" name="Picture 5" descr="3652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91138" y="2239963"/>
            <a:ext cx="2511425" cy="3876675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Created By: Danielle Ruff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Parts of His Life</a:t>
            </a:r>
          </a:p>
        </p:txBody>
      </p:sp>
      <p:sp>
        <p:nvSpPr>
          <p:cNvPr id="20481" name="Content Placeholder 4"/>
          <p:cNvSpPr>
            <a:spLocks noGrp="1"/>
          </p:cNvSpPr>
          <p:nvPr>
            <p:ph idx="1"/>
          </p:nvPr>
        </p:nvSpPr>
        <p:spPr>
          <a:xfrm>
            <a:off x="152400" y="2247900"/>
            <a:ext cx="8839200" cy="43053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Frederick moved to Ireland for a while and lived in Great Britain to escape the reach of his old master.</a:t>
            </a:r>
          </a:p>
          <a:p>
            <a:r>
              <a:rPr lang="en-US" sz="2800" dirty="0" smtClean="0"/>
              <a:t>He eventually moved back to the U.S. and began to publish a newspaper that urged people to help end slavery.</a:t>
            </a:r>
          </a:p>
          <a:p>
            <a:r>
              <a:rPr lang="en-US" sz="2800" dirty="0" smtClean="0"/>
              <a:t>Frederick married Anna and had five children. He lived in Washington D.C. for a time as well.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Created By: Danielle Ruff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2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Born Into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Frederick Douglass was born a slave in Tuckahoe, Maryland in 1818.</a:t>
            </a:r>
          </a:p>
          <a:p>
            <a:r>
              <a:rPr lang="en-US" sz="2800" dirty="0" smtClean="0"/>
              <a:t>He was a slave for the first 20 years of his life.</a:t>
            </a:r>
            <a:endParaRPr lang="en-US" sz="28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1788" y="3235325"/>
            <a:ext cx="241935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Danielle Ruff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8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Slavery</a:t>
            </a:r>
            <a:endParaRPr lang="en-US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87" y="2819400"/>
            <a:ext cx="4081594" cy="25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343400" cy="4495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Definition</a:t>
            </a:r>
          </a:p>
          <a:p>
            <a:pPr lvl="1"/>
            <a:r>
              <a:rPr lang="en-US" sz="2400" dirty="0" smtClean="0"/>
              <a:t>A system where people are forced to work for no pay</a:t>
            </a:r>
          </a:p>
          <a:p>
            <a:pPr lvl="1"/>
            <a:r>
              <a:rPr lang="en-US" sz="2400" dirty="0" smtClean="0"/>
              <a:t>To work very hard</a:t>
            </a:r>
          </a:p>
          <a:p>
            <a:r>
              <a:rPr lang="en-US" sz="2800" dirty="0" smtClean="0"/>
              <a:t>A slave has no rights.</a:t>
            </a:r>
          </a:p>
          <a:p>
            <a:r>
              <a:rPr lang="en-US" sz="2800" dirty="0" smtClean="0"/>
              <a:t>Slaves have to do what they are told.</a:t>
            </a:r>
          </a:p>
          <a:p>
            <a:r>
              <a:rPr lang="en-US" sz="2800" dirty="0" smtClean="0"/>
              <a:t>Most slaves work on large farms called plantations.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Danielle Ruff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3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Dreaming of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43434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Frederick was taken from his mother when he was just a baby. </a:t>
            </a:r>
          </a:p>
          <a:p>
            <a:r>
              <a:rPr lang="en-US" sz="2400" dirty="0" smtClean="0"/>
              <a:t>He lived on a separate plantation with his grandmother.</a:t>
            </a:r>
          </a:p>
          <a:p>
            <a:r>
              <a:rPr lang="en-US" sz="2400" dirty="0" smtClean="0"/>
              <a:t>He was sad and hungry most of the time.</a:t>
            </a:r>
          </a:p>
          <a:p>
            <a:r>
              <a:rPr lang="en-US" sz="2400" dirty="0" smtClean="0"/>
              <a:t>He wanted to go to school and be FREE.</a:t>
            </a:r>
            <a:endParaRPr lang="en-US" sz="24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21338" y="3040062"/>
            <a:ext cx="20002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Danielle Ruff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8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Opportunity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7" y="2362200"/>
            <a:ext cx="4332763" cy="3245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Frederick was 8 he was sent to Baltimore to work for a family who owned a ship-building business</a:t>
            </a:r>
          </a:p>
          <a:p>
            <a:r>
              <a:rPr lang="en-US" sz="2800" dirty="0" smtClean="0"/>
              <a:t>He was taught to read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Danielle Ruff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4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434340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Frederick was 15 he was sent to a farm in St. Michaels, Maryland where he was treated poorly again.</a:t>
            </a:r>
          </a:p>
          <a:p>
            <a:endParaRPr lang="en-US" sz="2400" dirty="0"/>
          </a:p>
          <a:p>
            <a:r>
              <a:rPr lang="en-US" sz="2400" dirty="0" smtClean="0"/>
              <a:t>Frederick continued to dream of FREEDOM and finished teaching himself how to read and write.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33600"/>
            <a:ext cx="3748885" cy="300209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Danielle Ruff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6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Speaking Out Against Slavery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3</a:t>
            </a:r>
            <a:r>
              <a:rPr lang="en-US" baseline="30000" dirty="0" smtClean="0">
                <a:ea typeface="+mn-ea"/>
                <a:cs typeface="+mn-cs"/>
              </a:rPr>
              <a:t>rd</a:t>
            </a:r>
            <a:r>
              <a:rPr lang="en-US" dirty="0" smtClean="0">
                <a:ea typeface="+mn-ea"/>
                <a:cs typeface="+mn-cs"/>
              </a:rPr>
              <a:t> Grade Social Studies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Created By: Danielle Ruff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6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 Parts of the country</a:t>
            </a:r>
          </a:p>
        </p:txBody>
      </p:sp>
      <p:sp>
        <p:nvSpPr>
          <p:cNvPr id="1433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all of the U.S. believed in slavery. Some of the Northern states were free states.</a:t>
            </a:r>
          </a:p>
          <a:p>
            <a:pPr lvl="1"/>
            <a:r>
              <a:rPr lang="en-US" sz="2400" dirty="0" smtClean="0"/>
              <a:t>A free state  was a state where slavery was not allowed.</a:t>
            </a:r>
          </a:p>
          <a:p>
            <a:r>
              <a:rPr lang="en-US" sz="2800" dirty="0" smtClean="0"/>
              <a:t>Slavery was not needed in the North because the farms were smaller.</a:t>
            </a:r>
          </a:p>
          <a:p>
            <a:r>
              <a:rPr lang="en-US" sz="2800" dirty="0" smtClean="0"/>
              <a:t>Many people in the north thought slavery was wrong.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Created By: Danielle Ruff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9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U.S. Map of Free and Slaved States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15363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5" name="Picture 1029" descr="CivilWarSta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19" y="1700807"/>
            <a:ext cx="5976285" cy="3821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224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27</TotalTime>
  <Words>577</Words>
  <Application>Microsoft Office PowerPoint</Application>
  <PresentationFormat>On-screen Show (4:3)</PresentationFormat>
  <Paragraphs>67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Rockwell</vt:lpstr>
      <vt:lpstr>Rockwell Condensed</vt:lpstr>
      <vt:lpstr>Wingdings</vt:lpstr>
      <vt:lpstr>Wood Type</vt:lpstr>
      <vt:lpstr>Frederick Douglass</vt:lpstr>
      <vt:lpstr>Born Into Slavery</vt:lpstr>
      <vt:lpstr>Slavery</vt:lpstr>
      <vt:lpstr>Dreaming of Freedom</vt:lpstr>
      <vt:lpstr>A New Opportunity</vt:lpstr>
      <vt:lpstr>A New Opportunity</vt:lpstr>
      <vt:lpstr>Speaking Out Against Slavery</vt:lpstr>
      <vt:lpstr>Different Parts of the country</vt:lpstr>
      <vt:lpstr>U.S. Map of Free and Slaved States</vt:lpstr>
      <vt:lpstr>Escaping Slavery</vt:lpstr>
      <vt:lpstr>A Daring Escape</vt:lpstr>
      <vt:lpstr>The Anti-Slavery Movement</vt:lpstr>
      <vt:lpstr>Writing a Book</vt:lpstr>
      <vt:lpstr>Other Parts of His Life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Frederick Douglas</dc:title>
  <dc:creator>Danielle</dc:creator>
  <cp:lastModifiedBy>Brittany Barnes</cp:lastModifiedBy>
  <cp:revision>9</cp:revision>
  <dcterms:created xsi:type="dcterms:W3CDTF">2012-08-20T22:40:18Z</dcterms:created>
  <dcterms:modified xsi:type="dcterms:W3CDTF">2016-02-29T17:21:31Z</dcterms:modified>
</cp:coreProperties>
</file>